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7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D72FD-1C21-4817-8FA3-A95015AF39FA}" type="datetimeFigureOut">
              <a:rPr lang="nb-NO" smtClean="0"/>
              <a:pPr/>
              <a:t>27.11.2017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33409-07D5-4429-A819-D6391D64A65C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9694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 rot="2023591">
            <a:off x="1186274" y="569669"/>
            <a:ext cx="383045" cy="2513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 rot="1996088">
            <a:off x="3720210" y="258331"/>
            <a:ext cx="398829" cy="4050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 rot="2012135">
            <a:off x="7133400" y="2483648"/>
            <a:ext cx="308629" cy="3373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 rot="1993550">
            <a:off x="5688427" y="870614"/>
            <a:ext cx="419547" cy="4411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2987824" y="5517232"/>
            <a:ext cx="127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Velferdshus</a:t>
            </a:r>
          </a:p>
        </p:txBody>
      </p:sp>
      <p:pic>
        <p:nvPicPr>
          <p:cNvPr id="2052" name="Picture 4" descr="http://www.infobilder.com/bilde-a-fargelegge-kompass-dm164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476672"/>
            <a:ext cx="774970" cy="548679"/>
          </a:xfrm>
          <a:prstGeom prst="rect">
            <a:avLst/>
          </a:prstGeom>
          <a:noFill/>
        </p:spPr>
      </p:pic>
      <p:sp>
        <p:nvSpPr>
          <p:cNvPr id="13" name="TekstSylinder 12"/>
          <p:cNvSpPr txBox="1"/>
          <p:nvPr/>
        </p:nvSpPr>
        <p:spPr>
          <a:xfrm rot="1718567">
            <a:off x="1393470" y="5756036"/>
            <a:ext cx="157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Innfartsveien</a:t>
            </a:r>
          </a:p>
        </p:txBody>
      </p:sp>
      <p:sp>
        <p:nvSpPr>
          <p:cNvPr id="14" name="TekstSylinder 13"/>
          <p:cNvSpPr txBox="1"/>
          <p:nvPr/>
        </p:nvSpPr>
        <p:spPr>
          <a:xfrm rot="18193796">
            <a:off x="6660232" y="4509120"/>
            <a:ext cx="63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Kai 1</a:t>
            </a:r>
          </a:p>
        </p:txBody>
      </p:sp>
      <p:sp>
        <p:nvSpPr>
          <p:cNvPr id="15" name="TekstSylinder 14"/>
          <p:cNvSpPr txBox="1"/>
          <p:nvPr/>
        </p:nvSpPr>
        <p:spPr>
          <a:xfrm rot="18193796">
            <a:off x="153211" y="1677000"/>
            <a:ext cx="2324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Øksnes Havnevesen KF</a:t>
            </a:r>
          </a:p>
        </p:txBody>
      </p:sp>
      <p:sp>
        <p:nvSpPr>
          <p:cNvPr id="16" name="TekstSylinder 15"/>
          <p:cNvSpPr txBox="1"/>
          <p:nvPr/>
        </p:nvSpPr>
        <p:spPr>
          <a:xfrm rot="18193796">
            <a:off x="3574966" y="2170732"/>
            <a:ext cx="63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Kai 3</a:t>
            </a:r>
          </a:p>
        </p:txBody>
      </p:sp>
      <p:sp>
        <p:nvSpPr>
          <p:cNvPr id="17" name="TekstSylinder 16"/>
          <p:cNvSpPr txBox="1"/>
          <p:nvPr/>
        </p:nvSpPr>
        <p:spPr>
          <a:xfrm rot="18193796">
            <a:off x="5303160" y="3322859"/>
            <a:ext cx="63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Kai 2</a:t>
            </a:r>
          </a:p>
        </p:txBody>
      </p:sp>
      <p:sp>
        <p:nvSpPr>
          <p:cNvPr id="33" name="TekstSylinder 32"/>
          <p:cNvSpPr txBox="1"/>
          <p:nvPr/>
        </p:nvSpPr>
        <p:spPr>
          <a:xfrm rot="1911425">
            <a:off x="858924" y="2887940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</a:t>
            </a:r>
          </a:p>
        </p:txBody>
      </p:sp>
      <p:sp>
        <p:nvSpPr>
          <p:cNvPr id="41" name="TekstSylinder 40"/>
          <p:cNvSpPr txBox="1"/>
          <p:nvPr/>
        </p:nvSpPr>
        <p:spPr>
          <a:xfrm rot="1911425">
            <a:off x="1430928" y="2017310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5</a:t>
            </a:r>
          </a:p>
        </p:txBody>
      </p:sp>
      <p:sp>
        <p:nvSpPr>
          <p:cNvPr id="42" name="TekstSylinder 41"/>
          <p:cNvSpPr txBox="1"/>
          <p:nvPr/>
        </p:nvSpPr>
        <p:spPr>
          <a:xfrm rot="1911425">
            <a:off x="1286911" y="223333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4</a:t>
            </a:r>
          </a:p>
        </p:txBody>
      </p:sp>
      <p:sp>
        <p:nvSpPr>
          <p:cNvPr id="43" name="TekstSylinder 42"/>
          <p:cNvSpPr txBox="1"/>
          <p:nvPr/>
        </p:nvSpPr>
        <p:spPr>
          <a:xfrm rot="1911425">
            <a:off x="1142895" y="244935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</a:t>
            </a:r>
          </a:p>
        </p:txBody>
      </p:sp>
      <p:sp>
        <p:nvSpPr>
          <p:cNvPr id="44" name="TekstSylinder 43"/>
          <p:cNvSpPr txBox="1"/>
          <p:nvPr/>
        </p:nvSpPr>
        <p:spPr>
          <a:xfrm rot="1911425">
            <a:off x="998879" y="266538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</a:t>
            </a:r>
          </a:p>
        </p:txBody>
      </p:sp>
      <p:sp>
        <p:nvSpPr>
          <p:cNvPr id="45" name="TekstSylinder 44"/>
          <p:cNvSpPr txBox="1"/>
          <p:nvPr/>
        </p:nvSpPr>
        <p:spPr>
          <a:xfrm rot="1911425">
            <a:off x="1862976" y="136923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8</a:t>
            </a:r>
          </a:p>
        </p:txBody>
      </p:sp>
      <p:sp>
        <p:nvSpPr>
          <p:cNvPr id="46" name="TekstSylinder 45"/>
          <p:cNvSpPr txBox="1"/>
          <p:nvPr/>
        </p:nvSpPr>
        <p:spPr>
          <a:xfrm rot="1911425">
            <a:off x="1718959" y="158526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7</a:t>
            </a:r>
          </a:p>
        </p:txBody>
      </p:sp>
      <p:sp>
        <p:nvSpPr>
          <p:cNvPr id="47" name="TekstSylinder 46"/>
          <p:cNvSpPr txBox="1"/>
          <p:nvPr/>
        </p:nvSpPr>
        <p:spPr>
          <a:xfrm rot="1911425">
            <a:off x="1574944" y="1801286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6</a:t>
            </a:r>
          </a:p>
        </p:txBody>
      </p:sp>
      <p:sp>
        <p:nvSpPr>
          <p:cNvPr id="48" name="TekstSylinder 47"/>
          <p:cNvSpPr txBox="1"/>
          <p:nvPr/>
        </p:nvSpPr>
        <p:spPr>
          <a:xfrm rot="1911425">
            <a:off x="2151007" y="937190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10</a:t>
            </a:r>
          </a:p>
        </p:txBody>
      </p:sp>
      <p:sp>
        <p:nvSpPr>
          <p:cNvPr id="49" name="TekstSylinder 48"/>
          <p:cNvSpPr txBox="1"/>
          <p:nvPr/>
        </p:nvSpPr>
        <p:spPr>
          <a:xfrm rot="1911425">
            <a:off x="2006991" y="115321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9</a:t>
            </a:r>
          </a:p>
        </p:txBody>
      </p:sp>
      <p:sp>
        <p:nvSpPr>
          <p:cNvPr id="50" name="TekstSylinder 49"/>
          <p:cNvSpPr txBox="1"/>
          <p:nvPr/>
        </p:nvSpPr>
        <p:spPr>
          <a:xfrm rot="1911425">
            <a:off x="3087112" y="381750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</a:t>
            </a:r>
          </a:p>
        </p:txBody>
      </p:sp>
      <p:sp>
        <p:nvSpPr>
          <p:cNvPr id="51" name="TekstSylinder 50"/>
          <p:cNvSpPr txBox="1"/>
          <p:nvPr/>
        </p:nvSpPr>
        <p:spPr>
          <a:xfrm rot="1911425">
            <a:off x="3231128" y="3601486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</a:t>
            </a:r>
          </a:p>
        </p:txBody>
      </p:sp>
      <p:sp>
        <p:nvSpPr>
          <p:cNvPr id="52" name="TekstSylinder 51"/>
          <p:cNvSpPr txBox="1"/>
          <p:nvPr/>
        </p:nvSpPr>
        <p:spPr>
          <a:xfrm rot="1911425">
            <a:off x="3375143" y="338546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</a:t>
            </a:r>
          </a:p>
        </p:txBody>
      </p:sp>
      <p:sp>
        <p:nvSpPr>
          <p:cNvPr id="53" name="TekstSylinder 52"/>
          <p:cNvSpPr txBox="1"/>
          <p:nvPr/>
        </p:nvSpPr>
        <p:spPr>
          <a:xfrm rot="1911425">
            <a:off x="3519160" y="316943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4</a:t>
            </a:r>
          </a:p>
        </p:txBody>
      </p:sp>
      <p:sp>
        <p:nvSpPr>
          <p:cNvPr id="54" name="TekstSylinder 53"/>
          <p:cNvSpPr txBox="1"/>
          <p:nvPr/>
        </p:nvSpPr>
        <p:spPr>
          <a:xfrm rot="1911425">
            <a:off x="3663175" y="295341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5</a:t>
            </a:r>
          </a:p>
        </p:txBody>
      </p:sp>
      <p:sp>
        <p:nvSpPr>
          <p:cNvPr id="55" name="TekstSylinder 54"/>
          <p:cNvSpPr txBox="1"/>
          <p:nvPr/>
        </p:nvSpPr>
        <p:spPr>
          <a:xfrm rot="1911425">
            <a:off x="3807192" y="273738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6</a:t>
            </a:r>
          </a:p>
        </p:txBody>
      </p:sp>
      <p:sp>
        <p:nvSpPr>
          <p:cNvPr id="56" name="TekstSylinder 55"/>
          <p:cNvSpPr txBox="1"/>
          <p:nvPr/>
        </p:nvSpPr>
        <p:spPr>
          <a:xfrm rot="1911425">
            <a:off x="3951208" y="252136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7</a:t>
            </a:r>
          </a:p>
        </p:txBody>
      </p:sp>
      <p:sp>
        <p:nvSpPr>
          <p:cNvPr id="57" name="TekstSylinder 56"/>
          <p:cNvSpPr txBox="1"/>
          <p:nvPr/>
        </p:nvSpPr>
        <p:spPr>
          <a:xfrm rot="1911425">
            <a:off x="4095223" y="2305340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8</a:t>
            </a:r>
          </a:p>
        </p:txBody>
      </p:sp>
      <p:sp>
        <p:nvSpPr>
          <p:cNvPr id="58" name="TekstSylinder 57"/>
          <p:cNvSpPr txBox="1"/>
          <p:nvPr/>
        </p:nvSpPr>
        <p:spPr>
          <a:xfrm rot="1911425">
            <a:off x="4239239" y="208931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9</a:t>
            </a:r>
          </a:p>
        </p:txBody>
      </p:sp>
      <p:sp>
        <p:nvSpPr>
          <p:cNvPr id="59" name="TekstSylinder 58"/>
          <p:cNvSpPr txBox="1"/>
          <p:nvPr/>
        </p:nvSpPr>
        <p:spPr>
          <a:xfrm rot="1911425">
            <a:off x="4383256" y="187329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21</a:t>
            </a:r>
          </a:p>
        </p:txBody>
      </p:sp>
      <p:sp>
        <p:nvSpPr>
          <p:cNvPr id="60" name="TekstSylinder 59"/>
          <p:cNvSpPr txBox="1"/>
          <p:nvPr/>
        </p:nvSpPr>
        <p:spPr>
          <a:xfrm rot="1911425">
            <a:off x="4527272" y="165726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22</a:t>
            </a:r>
          </a:p>
        </p:txBody>
      </p:sp>
      <p:sp>
        <p:nvSpPr>
          <p:cNvPr id="61" name="TekstSylinder 60"/>
          <p:cNvSpPr txBox="1"/>
          <p:nvPr/>
        </p:nvSpPr>
        <p:spPr>
          <a:xfrm rot="1911425">
            <a:off x="4671288" y="144124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23</a:t>
            </a:r>
          </a:p>
        </p:txBody>
      </p:sp>
      <p:sp>
        <p:nvSpPr>
          <p:cNvPr id="62" name="TekstSylinder 61"/>
          <p:cNvSpPr txBox="1"/>
          <p:nvPr/>
        </p:nvSpPr>
        <p:spPr>
          <a:xfrm rot="1911425">
            <a:off x="4815303" y="122522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24</a:t>
            </a:r>
          </a:p>
        </p:txBody>
      </p:sp>
      <p:sp>
        <p:nvSpPr>
          <p:cNvPr id="63" name="TekstSylinder 62"/>
          <p:cNvSpPr txBox="1"/>
          <p:nvPr/>
        </p:nvSpPr>
        <p:spPr>
          <a:xfrm rot="1911425">
            <a:off x="4959319" y="100919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25</a:t>
            </a:r>
          </a:p>
        </p:txBody>
      </p:sp>
      <p:sp>
        <p:nvSpPr>
          <p:cNvPr id="64" name="TekstSylinder 63"/>
          <p:cNvSpPr txBox="1"/>
          <p:nvPr/>
        </p:nvSpPr>
        <p:spPr>
          <a:xfrm rot="1911425">
            <a:off x="5103336" y="793174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26</a:t>
            </a:r>
          </a:p>
        </p:txBody>
      </p:sp>
      <p:sp>
        <p:nvSpPr>
          <p:cNvPr id="65" name="TekstSylinder 64"/>
          <p:cNvSpPr txBox="1"/>
          <p:nvPr/>
        </p:nvSpPr>
        <p:spPr>
          <a:xfrm rot="1911425">
            <a:off x="2367032" y="3385460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10</a:t>
            </a:r>
          </a:p>
        </p:txBody>
      </p:sp>
      <p:sp>
        <p:nvSpPr>
          <p:cNvPr id="66" name="TekstSylinder 65"/>
          <p:cNvSpPr txBox="1"/>
          <p:nvPr/>
        </p:nvSpPr>
        <p:spPr>
          <a:xfrm rot="1911425">
            <a:off x="2511048" y="316943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11</a:t>
            </a:r>
          </a:p>
        </p:txBody>
      </p:sp>
      <p:sp>
        <p:nvSpPr>
          <p:cNvPr id="67" name="TekstSylinder 66"/>
          <p:cNvSpPr txBox="1"/>
          <p:nvPr/>
        </p:nvSpPr>
        <p:spPr>
          <a:xfrm rot="1911425">
            <a:off x="2655063" y="295341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12</a:t>
            </a:r>
          </a:p>
        </p:txBody>
      </p:sp>
      <p:sp>
        <p:nvSpPr>
          <p:cNvPr id="68" name="TekstSylinder 67"/>
          <p:cNvSpPr txBox="1"/>
          <p:nvPr/>
        </p:nvSpPr>
        <p:spPr>
          <a:xfrm rot="1911425">
            <a:off x="2799079" y="273738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13</a:t>
            </a:r>
          </a:p>
        </p:txBody>
      </p:sp>
      <p:sp>
        <p:nvSpPr>
          <p:cNvPr id="69" name="TekstSylinder 68"/>
          <p:cNvSpPr txBox="1"/>
          <p:nvPr/>
        </p:nvSpPr>
        <p:spPr>
          <a:xfrm rot="1911425">
            <a:off x="2943095" y="2521366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14</a:t>
            </a:r>
          </a:p>
        </p:txBody>
      </p:sp>
      <p:sp>
        <p:nvSpPr>
          <p:cNvPr id="70" name="TekstSylinder 69"/>
          <p:cNvSpPr txBox="1"/>
          <p:nvPr/>
        </p:nvSpPr>
        <p:spPr>
          <a:xfrm rot="1911425">
            <a:off x="3087112" y="230534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15</a:t>
            </a:r>
          </a:p>
        </p:txBody>
      </p:sp>
      <p:sp>
        <p:nvSpPr>
          <p:cNvPr id="71" name="TekstSylinder 70"/>
          <p:cNvSpPr txBox="1"/>
          <p:nvPr/>
        </p:nvSpPr>
        <p:spPr>
          <a:xfrm rot="1911425">
            <a:off x="3231127" y="208931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16</a:t>
            </a:r>
          </a:p>
        </p:txBody>
      </p:sp>
      <p:sp>
        <p:nvSpPr>
          <p:cNvPr id="72" name="TekstSylinder 71"/>
          <p:cNvSpPr txBox="1"/>
          <p:nvPr/>
        </p:nvSpPr>
        <p:spPr>
          <a:xfrm rot="1911425">
            <a:off x="3519160" y="165726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18</a:t>
            </a:r>
          </a:p>
        </p:txBody>
      </p:sp>
      <p:sp>
        <p:nvSpPr>
          <p:cNvPr id="73" name="TekstSylinder 72"/>
          <p:cNvSpPr txBox="1"/>
          <p:nvPr/>
        </p:nvSpPr>
        <p:spPr>
          <a:xfrm rot="1911425">
            <a:off x="3375144" y="187329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17</a:t>
            </a:r>
          </a:p>
        </p:txBody>
      </p:sp>
      <p:sp>
        <p:nvSpPr>
          <p:cNvPr id="74" name="TekstSylinder 73"/>
          <p:cNvSpPr txBox="1"/>
          <p:nvPr/>
        </p:nvSpPr>
        <p:spPr>
          <a:xfrm rot="1911425">
            <a:off x="3663175" y="144124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19</a:t>
            </a:r>
          </a:p>
        </p:txBody>
      </p:sp>
      <p:sp>
        <p:nvSpPr>
          <p:cNvPr id="75" name="TekstSylinder 74"/>
          <p:cNvSpPr txBox="1"/>
          <p:nvPr/>
        </p:nvSpPr>
        <p:spPr>
          <a:xfrm rot="1911425">
            <a:off x="3807192" y="122522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20</a:t>
            </a:r>
          </a:p>
        </p:txBody>
      </p:sp>
      <p:sp>
        <p:nvSpPr>
          <p:cNvPr id="76" name="TekstSylinder 75"/>
          <p:cNvSpPr txBox="1"/>
          <p:nvPr/>
        </p:nvSpPr>
        <p:spPr>
          <a:xfrm rot="1911425">
            <a:off x="4095224" y="79317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28</a:t>
            </a:r>
          </a:p>
        </p:txBody>
      </p:sp>
      <p:sp>
        <p:nvSpPr>
          <p:cNvPr id="77" name="TekstSylinder 76"/>
          <p:cNvSpPr txBox="1"/>
          <p:nvPr/>
        </p:nvSpPr>
        <p:spPr>
          <a:xfrm rot="1911425">
            <a:off x="3951207" y="100919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27</a:t>
            </a:r>
          </a:p>
        </p:txBody>
      </p:sp>
      <p:sp>
        <p:nvSpPr>
          <p:cNvPr id="78" name="TekstSylinder 77"/>
          <p:cNvSpPr txBox="1"/>
          <p:nvPr/>
        </p:nvSpPr>
        <p:spPr>
          <a:xfrm rot="1911425">
            <a:off x="4383256" y="361126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30</a:t>
            </a:r>
          </a:p>
        </p:txBody>
      </p:sp>
      <p:sp>
        <p:nvSpPr>
          <p:cNvPr id="79" name="TekstSylinder 78"/>
          <p:cNvSpPr txBox="1"/>
          <p:nvPr/>
        </p:nvSpPr>
        <p:spPr>
          <a:xfrm rot="1911425">
            <a:off x="4239239" y="57714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29</a:t>
            </a:r>
          </a:p>
        </p:txBody>
      </p:sp>
      <p:sp>
        <p:nvSpPr>
          <p:cNvPr id="80" name="TekstSylinder 79"/>
          <p:cNvSpPr txBox="1"/>
          <p:nvPr/>
        </p:nvSpPr>
        <p:spPr>
          <a:xfrm rot="1911425">
            <a:off x="4887311" y="489762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</a:t>
            </a:r>
          </a:p>
        </p:txBody>
      </p:sp>
      <p:sp>
        <p:nvSpPr>
          <p:cNvPr id="81" name="TekstSylinder 80"/>
          <p:cNvSpPr txBox="1"/>
          <p:nvPr/>
        </p:nvSpPr>
        <p:spPr>
          <a:xfrm rot="1911425">
            <a:off x="5031328" y="4681606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</a:t>
            </a:r>
          </a:p>
        </p:txBody>
      </p:sp>
      <p:sp>
        <p:nvSpPr>
          <p:cNvPr id="82" name="TekstSylinder 81"/>
          <p:cNvSpPr txBox="1"/>
          <p:nvPr/>
        </p:nvSpPr>
        <p:spPr>
          <a:xfrm rot="1911425">
            <a:off x="5175345" y="446558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</a:t>
            </a:r>
          </a:p>
        </p:txBody>
      </p:sp>
      <p:sp>
        <p:nvSpPr>
          <p:cNvPr id="83" name="TekstSylinder 82"/>
          <p:cNvSpPr txBox="1"/>
          <p:nvPr/>
        </p:nvSpPr>
        <p:spPr>
          <a:xfrm rot="1911425">
            <a:off x="5319359" y="424955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4</a:t>
            </a:r>
          </a:p>
        </p:txBody>
      </p:sp>
      <p:sp>
        <p:nvSpPr>
          <p:cNvPr id="84" name="TekstSylinder 83"/>
          <p:cNvSpPr txBox="1"/>
          <p:nvPr/>
        </p:nvSpPr>
        <p:spPr>
          <a:xfrm rot="1911425">
            <a:off x="5463375" y="403353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5</a:t>
            </a:r>
          </a:p>
        </p:txBody>
      </p:sp>
      <p:sp>
        <p:nvSpPr>
          <p:cNvPr id="85" name="TekstSylinder 84"/>
          <p:cNvSpPr txBox="1"/>
          <p:nvPr/>
        </p:nvSpPr>
        <p:spPr>
          <a:xfrm rot="1911425">
            <a:off x="5607391" y="381750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6</a:t>
            </a:r>
          </a:p>
        </p:txBody>
      </p:sp>
      <p:sp>
        <p:nvSpPr>
          <p:cNvPr id="86" name="TekstSylinder 85"/>
          <p:cNvSpPr txBox="1"/>
          <p:nvPr/>
        </p:nvSpPr>
        <p:spPr>
          <a:xfrm rot="1911425">
            <a:off x="5751406" y="360148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7</a:t>
            </a:r>
          </a:p>
        </p:txBody>
      </p:sp>
      <p:sp>
        <p:nvSpPr>
          <p:cNvPr id="87" name="TekstSylinder 86"/>
          <p:cNvSpPr txBox="1"/>
          <p:nvPr/>
        </p:nvSpPr>
        <p:spPr>
          <a:xfrm rot="1911425">
            <a:off x="5895424" y="338546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8</a:t>
            </a:r>
          </a:p>
        </p:txBody>
      </p:sp>
      <p:sp>
        <p:nvSpPr>
          <p:cNvPr id="88" name="TekstSylinder 87"/>
          <p:cNvSpPr txBox="1"/>
          <p:nvPr/>
        </p:nvSpPr>
        <p:spPr>
          <a:xfrm rot="1911425">
            <a:off x="6039439" y="316943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9</a:t>
            </a:r>
          </a:p>
        </p:txBody>
      </p:sp>
      <p:sp>
        <p:nvSpPr>
          <p:cNvPr id="89" name="TekstSylinder 88"/>
          <p:cNvSpPr txBox="1"/>
          <p:nvPr/>
        </p:nvSpPr>
        <p:spPr>
          <a:xfrm rot="1911425">
            <a:off x="6183455" y="295341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10</a:t>
            </a:r>
          </a:p>
        </p:txBody>
      </p:sp>
      <p:sp>
        <p:nvSpPr>
          <p:cNvPr id="90" name="TekstSylinder 89"/>
          <p:cNvSpPr txBox="1"/>
          <p:nvPr/>
        </p:nvSpPr>
        <p:spPr>
          <a:xfrm rot="1911425">
            <a:off x="6327472" y="273738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11</a:t>
            </a:r>
          </a:p>
        </p:txBody>
      </p:sp>
      <p:sp>
        <p:nvSpPr>
          <p:cNvPr id="91" name="TekstSylinder 90"/>
          <p:cNvSpPr txBox="1"/>
          <p:nvPr/>
        </p:nvSpPr>
        <p:spPr>
          <a:xfrm rot="1911425">
            <a:off x="6471487" y="252136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12</a:t>
            </a:r>
          </a:p>
        </p:txBody>
      </p:sp>
      <p:sp>
        <p:nvSpPr>
          <p:cNvPr id="92" name="TekstSylinder 91"/>
          <p:cNvSpPr txBox="1"/>
          <p:nvPr/>
        </p:nvSpPr>
        <p:spPr>
          <a:xfrm rot="1911425">
            <a:off x="6615504" y="2305342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13</a:t>
            </a:r>
          </a:p>
        </p:txBody>
      </p:sp>
      <p:sp>
        <p:nvSpPr>
          <p:cNvPr id="93" name="TekstSylinder 92"/>
          <p:cNvSpPr txBox="1"/>
          <p:nvPr/>
        </p:nvSpPr>
        <p:spPr>
          <a:xfrm rot="1911425">
            <a:off x="6731348" y="2081562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14</a:t>
            </a:r>
          </a:p>
        </p:txBody>
      </p:sp>
      <p:sp>
        <p:nvSpPr>
          <p:cNvPr id="94" name="TekstSylinder 93"/>
          <p:cNvSpPr txBox="1"/>
          <p:nvPr/>
        </p:nvSpPr>
        <p:spPr>
          <a:xfrm rot="1911425">
            <a:off x="6903535" y="1873294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15</a:t>
            </a:r>
          </a:p>
        </p:txBody>
      </p:sp>
      <p:sp>
        <p:nvSpPr>
          <p:cNvPr id="95" name="TekstSylinder 94"/>
          <p:cNvSpPr txBox="1"/>
          <p:nvPr/>
        </p:nvSpPr>
        <p:spPr>
          <a:xfrm rot="1911425">
            <a:off x="7047552" y="1657270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16</a:t>
            </a:r>
          </a:p>
        </p:txBody>
      </p:sp>
      <p:sp>
        <p:nvSpPr>
          <p:cNvPr id="97" name="TekstSylinder 96"/>
          <p:cNvSpPr txBox="1"/>
          <p:nvPr/>
        </p:nvSpPr>
        <p:spPr>
          <a:xfrm rot="1911425">
            <a:off x="4167231" y="4465582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18</a:t>
            </a:r>
          </a:p>
        </p:txBody>
      </p:sp>
      <p:sp>
        <p:nvSpPr>
          <p:cNvPr id="98" name="TekstSylinder 97"/>
          <p:cNvSpPr txBox="1"/>
          <p:nvPr/>
        </p:nvSpPr>
        <p:spPr>
          <a:xfrm rot="1911425">
            <a:off x="4311247" y="4249558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19</a:t>
            </a:r>
          </a:p>
        </p:txBody>
      </p:sp>
      <p:sp>
        <p:nvSpPr>
          <p:cNvPr id="99" name="TekstSylinder 98"/>
          <p:cNvSpPr txBox="1"/>
          <p:nvPr/>
        </p:nvSpPr>
        <p:spPr>
          <a:xfrm rot="1911425">
            <a:off x="4455263" y="403353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20</a:t>
            </a:r>
          </a:p>
        </p:txBody>
      </p:sp>
      <p:sp>
        <p:nvSpPr>
          <p:cNvPr id="100" name="TekstSylinder 99"/>
          <p:cNvSpPr txBox="1"/>
          <p:nvPr/>
        </p:nvSpPr>
        <p:spPr>
          <a:xfrm rot="1911425">
            <a:off x="4599279" y="3817508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21</a:t>
            </a:r>
          </a:p>
        </p:txBody>
      </p:sp>
      <p:sp>
        <p:nvSpPr>
          <p:cNvPr id="101" name="TekstSylinder 100"/>
          <p:cNvSpPr txBox="1"/>
          <p:nvPr/>
        </p:nvSpPr>
        <p:spPr>
          <a:xfrm rot="1911425">
            <a:off x="4743296" y="360148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22</a:t>
            </a:r>
          </a:p>
        </p:txBody>
      </p:sp>
      <p:sp>
        <p:nvSpPr>
          <p:cNvPr id="102" name="TekstSylinder 101"/>
          <p:cNvSpPr txBox="1"/>
          <p:nvPr/>
        </p:nvSpPr>
        <p:spPr>
          <a:xfrm rot="1911425">
            <a:off x="4887311" y="3385462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23</a:t>
            </a:r>
          </a:p>
        </p:txBody>
      </p:sp>
      <p:sp>
        <p:nvSpPr>
          <p:cNvPr id="103" name="TekstSylinder 102"/>
          <p:cNvSpPr txBox="1"/>
          <p:nvPr/>
        </p:nvSpPr>
        <p:spPr>
          <a:xfrm rot="1911425">
            <a:off x="5031327" y="3169438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24</a:t>
            </a:r>
          </a:p>
        </p:txBody>
      </p:sp>
      <p:sp>
        <p:nvSpPr>
          <p:cNvPr id="104" name="TekstSylinder 103"/>
          <p:cNvSpPr txBox="1"/>
          <p:nvPr/>
        </p:nvSpPr>
        <p:spPr>
          <a:xfrm rot="1911425">
            <a:off x="5175343" y="2953414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25</a:t>
            </a:r>
          </a:p>
        </p:txBody>
      </p:sp>
      <p:sp>
        <p:nvSpPr>
          <p:cNvPr id="105" name="TekstSylinder 104"/>
          <p:cNvSpPr txBox="1"/>
          <p:nvPr/>
        </p:nvSpPr>
        <p:spPr>
          <a:xfrm rot="1911425">
            <a:off x="5319359" y="2737390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26</a:t>
            </a:r>
          </a:p>
        </p:txBody>
      </p:sp>
      <p:sp>
        <p:nvSpPr>
          <p:cNvPr id="106" name="TekstSylinder 105"/>
          <p:cNvSpPr txBox="1"/>
          <p:nvPr/>
        </p:nvSpPr>
        <p:spPr>
          <a:xfrm rot="1911425">
            <a:off x="5463374" y="252136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27</a:t>
            </a:r>
          </a:p>
        </p:txBody>
      </p:sp>
      <p:sp>
        <p:nvSpPr>
          <p:cNvPr id="107" name="TekstSylinder 106"/>
          <p:cNvSpPr txBox="1"/>
          <p:nvPr/>
        </p:nvSpPr>
        <p:spPr>
          <a:xfrm rot="1911425">
            <a:off x="5607392" y="230534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28</a:t>
            </a:r>
          </a:p>
        </p:txBody>
      </p:sp>
      <p:sp>
        <p:nvSpPr>
          <p:cNvPr id="108" name="TekstSylinder 107"/>
          <p:cNvSpPr txBox="1"/>
          <p:nvPr/>
        </p:nvSpPr>
        <p:spPr>
          <a:xfrm rot="1911425">
            <a:off x="5751408" y="2089318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29</a:t>
            </a:r>
          </a:p>
        </p:txBody>
      </p:sp>
      <p:sp>
        <p:nvSpPr>
          <p:cNvPr id="109" name="TekstSylinder 108"/>
          <p:cNvSpPr txBox="1"/>
          <p:nvPr/>
        </p:nvSpPr>
        <p:spPr>
          <a:xfrm rot="1911425">
            <a:off x="5895423" y="187329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30</a:t>
            </a:r>
          </a:p>
        </p:txBody>
      </p:sp>
      <p:sp>
        <p:nvSpPr>
          <p:cNvPr id="110" name="TekstSylinder 109"/>
          <p:cNvSpPr txBox="1"/>
          <p:nvPr/>
        </p:nvSpPr>
        <p:spPr>
          <a:xfrm rot="1911425">
            <a:off x="6039439" y="1657268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31</a:t>
            </a:r>
          </a:p>
        </p:txBody>
      </p:sp>
      <p:sp>
        <p:nvSpPr>
          <p:cNvPr id="111" name="TekstSylinder 110"/>
          <p:cNvSpPr txBox="1"/>
          <p:nvPr/>
        </p:nvSpPr>
        <p:spPr>
          <a:xfrm rot="1911425">
            <a:off x="6183454" y="144124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32</a:t>
            </a:r>
          </a:p>
        </p:txBody>
      </p:sp>
      <p:sp>
        <p:nvSpPr>
          <p:cNvPr id="115" name="TekstSylinder 114"/>
          <p:cNvSpPr txBox="1"/>
          <p:nvPr/>
        </p:nvSpPr>
        <p:spPr>
          <a:xfrm rot="1911425">
            <a:off x="6831528" y="5113654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</a:t>
            </a:r>
          </a:p>
        </p:txBody>
      </p:sp>
      <p:sp>
        <p:nvSpPr>
          <p:cNvPr id="116" name="TekstSylinder 115"/>
          <p:cNvSpPr txBox="1"/>
          <p:nvPr/>
        </p:nvSpPr>
        <p:spPr>
          <a:xfrm rot="1911425">
            <a:off x="6975545" y="489762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4</a:t>
            </a:r>
          </a:p>
        </p:txBody>
      </p:sp>
      <p:sp>
        <p:nvSpPr>
          <p:cNvPr id="117" name="TekstSylinder 116"/>
          <p:cNvSpPr txBox="1"/>
          <p:nvPr/>
        </p:nvSpPr>
        <p:spPr>
          <a:xfrm rot="1911425">
            <a:off x="7119559" y="468160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5</a:t>
            </a:r>
          </a:p>
        </p:txBody>
      </p:sp>
      <p:sp>
        <p:nvSpPr>
          <p:cNvPr id="118" name="TekstSylinder 117"/>
          <p:cNvSpPr txBox="1"/>
          <p:nvPr/>
        </p:nvSpPr>
        <p:spPr>
          <a:xfrm rot="1911425">
            <a:off x="7263575" y="446558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6</a:t>
            </a:r>
          </a:p>
        </p:txBody>
      </p:sp>
      <p:sp>
        <p:nvSpPr>
          <p:cNvPr id="119" name="TekstSylinder 118"/>
          <p:cNvSpPr txBox="1"/>
          <p:nvPr/>
        </p:nvSpPr>
        <p:spPr>
          <a:xfrm rot="1911425">
            <a:off x="7407590" y="424955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7</a:t>
            </a:r>
          </a:p>
        </p:txBody>
      </p:sp>
      <p:sp>
        <p:nvSpPr>
          <p:cNvPr id="120" name="TekstSylinder 119"/>
          <p:cNvSpPr txBox="1"/>
          <p:nvPr/>
        </p:nvSpPr>
        <p:spPr>
          <a:xfrm rot="1911425">
            <a:off x="7551608" y="4033534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8</a:t>
            </a:r>
          </a:p>
        </p:txBody>
      </p:sp>
      <p:sp>
        <p:nvSpPr>
          <p:cNvPr id="121" name="TekstSylinder 120"/>
          <p:cNvSpPr txBox="1"/>
          <p:nvPr/>
        </p:nvSpPr>
        <p:spPr>
          <a:xfrm rot="1911425">
            <a:off x="7695623" y="381750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9</a:t>
            </a:r>
          </a:p>
        </p:txBody>
      </p:sp>
      <p:sp>
        <p:nvSpPr>
          <p:cNvPr id="122" name="TekstSylinder 121"/>
          <p:cNvSpPr txBox="1"/>
          <p:nvPr/>
        </p:nvSpPr>
        <p:spPr>
          <a:xfrm rot="1911425">
            <a:off x="7839639" y="360148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10</a:t>
            </a:r>
          </a:p>
        </p:txBody>
      </p:sp>
      <p:sp>
        <p:nvSpPr>
          <p:cNvPr id="123" name="TekstSylinder 122"/>
          <p:cNvSpPr txBox="1"/>
          <p:nvPr/>
        </p:nvSpPr>
        <p:spPr>
          <a:xfrm rot="1911425">
            <a:off x="7983655" y="338546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11</a:t>
            </a:r>
          </a:p>
        </p:txBody>
      </p:sp>
      <p:sp>
        <p:nvSpPr>
          <p:cNvPr id="124" name="TekstSylinder 123"/>
          <p:cNvSpPr txBox="1"/>
          <p:nvPr/>
        </p:nvSpPr>
        <p:spPr>
          <a:xfrm rot="1911425">
            <a:off x="8127672" y="316943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12</a:t>
            </a:r>
          </a:p>
        </p:txBody>
      </p:sp>
      <p:sp>
        <p:nvSpPr>
          <p:cNvPr id="125" name="TekstSylinder 124"/>
          <p:cNvSpPr txBox="1"/>
          <p:nvPr/>
        </p:nvSpPr>
        <p:spPr>
          <a:xfrm rot="1911425">
            <a:off x="8271688" y="295341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13</a:t>
            </a:r>
          </a:p>
        </p:txBody>
      </p:sp>
      <p:sp>
        <p:nvSpPr>
          <p:cNvPr id="131" name="TekstSylinder 130"/>
          <p:cNvSpPr txBox="1"/>
          <p:nvPr/>
        </p:nvSpPr>
        <p:spPr>
          <a:xfrm rot="1911425">
            <a:off x="6687511" y="532967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</a:t>
            </a:r>
          </a:p>
        </p:txBody>
      </p:sp>
      <p:sp>
        <p:nvSpPr>
          <p:cNvPr id="132" name="TekstSylinder 131"/>
          <p:cNvSpPr txBox="1"/>
          <p:nvPr/>
        </p:nvSpPr>
        <p:spPr>
          <a:xfrm rot="1911425">
            <a:off x="6543495" y="554570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</a:t>
            </a:r>
          </a:p>
        </p:txBody>
      </p:sp>
      <p:sp>
        <p:nvSpPr>
          <p:cNvPr id="134" name="TekstSylinder 133"/>
          <p:cNvSpPr txBox="1"/>
          <p:nvPr/>
        </p:nvSpPr>
        <p:spPr>
          <a:xfrm rot="1911425">
            <a:off x="5895424" y="5113654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14</a:t>
            </a:r>
          </a:p>
        </p:txBody>
      </p:sp>
      <p:sp>
        <p:nvSpPr>
          <p:cNvPr id="135" name="TekstSylinder 134"/>
          <p:cNvSpPr txBox="1"/>
          <p:nvPr/>
        </p:nvSpPr>
        <p:spPr>
          <a:xfrm rot="1911425">
            <a:off x="6039440" y="489762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15</a:t>
            </a:r>
          </a:p>
        </p:txBody>
      </p:sp>
      <p:sp>
        <p:nvSpPr>
          <p:cNvPr id="136" name="TekstSylinder 135"/>
          <p:cNvSpPr txBox="1"/>
          <p:nvPr/>
        </p:nvSpPr>
        <p:spPr>
          <a:xfrm rot="1911425">
            <a:off x="6183455" y="4681605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16</a:t>
            </a:r>
          </a:p>
        </p:txBody>
      </p:sp>
      <p:sp>
        <p:nvSpPr>
          <p:cNvPr id="137" name="TekstSylinder 136"/>
          <p:cNvSpPr txBox="1"/>
          <p:nvPr/>
        </p:nvSpPr>
        <p:spPr>
          <a:xfrm rot="1911425">
            <a:off x="6327472" y="446558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17</a:t>
            </a:r>
          </a:p>
        </p:txBody>
      </p:sp>
      <p:sp>
        <p:nvSpPr>
          <p:cNvPr id="138" name="TekstSylinder 137"/>
          <p:cNvSpPr txBox="1"/>
          <p:nvPr/>
        </p:nvSpPr>
        <p:spPr>
          <a:xfrm rot="1911425">
            <a:off x="6471486" y="424955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18</a:t>
            </a:r>
          </a:p>
        </p:txBody>
      </p:sp>
      <p:sp>
        <p:nvSpPr>
          <p:cNvPr id="139" name="TekstSylinder 138"/>
          <p:cNvSpPr txBox="1"/>
          <p:nvPr/>
        </p:nvSpPr>
        <p:spPr>
          <a:xfrm rot="1911425">
            <a:off x="6615504" y="403353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19</a:t>
            </a:r>
          </a:p>
        </p:txBody>
      </p:sp>
      <p:sp>
        <p:nvSpPr>
          <p:cNvPr id="140" name="TekstSylinder 139"/>
          <p:cNvSpPr txBox="1"/>
          <p:nvPr/>
        </p:nvSpPr>
        <p:spPr>
          <a:xfrm rot="1911425">
            <a:off x="6759518" y="381750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20</a:t>
            </a:r>
          </a:p>
        </p:txBody>
      </p:sp>
      <p:sp>
        <p:nvSpPr>
          <p:cNvPr id="141" name="TekstSylinder 140"/>
          <p:cNvSpPr txBox="1"/>
          <p:nvPr/>
        </p:nvSpPr>
        <p:spPr>
          <a:xfrm rot="1911425">
            <a:off x="6903536" y="3601484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21</a:t>
            </a:r>
          </a:p>
        </p:txBody>
      </p:sp>
      <p:sp>
        <p:nvSpPr>
          <p:cNvPr id="142" name="TekstSylinder 141"/>
          <p:cNvSpPr txBox="1"/>
          <p:nvPr/>
        </p:nvSpPr>
        <p:spPr>
          <a:xfrm rot="1911425">
            <a:off x="7047552" y="3385462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22</a:t>
            </a:r>
          </a:p>
        </p:txBody>
      </p:sp>
      <p:sp>
        <p:nvSpPr>
          <p:cNvPr id="143" name="TekstSylinder 142"/>
          <p:cNvSpPr txBox="1"/>
          <p:nvPr/>
        </p:nvSpPr>
        <p:spPr>
          <a:xfrm rot="1911425">
            <a:off x="7191567" y="316943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23</a:t>
            </a:r>
          </a:p>
        </p:txBody>
      </p:sp>
      <p:sp>
        <p:nvSpPr>
          <p:cNvPr id="144" name="TekstSylinder 143"/>
          <p:cNvSpPr txBox="1"/>
          <p:nvPr/>
        </p:nvSpPr>
        <p:spPr>
          <a:xfrm rot="1911425">
            <a:off x="7335583" y="2953413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24</a:t>
            </a:r>
          </a:p>
        </p:txBody>
      </p:sp>
      <p:sp>
        <p:nvSpPr>
          <p:cNvPr id="145" name="TekstSylinder 144"/>
          <p:cNvSpPr txBox="1"/>
          <p:nvPr/>
        </p:nvSpPr>
        <p:spPr>
          <a:xfrm rot="1911425">
            <a:off x="7479599" y="2737389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25</a:t>
            </a:r>
          </a:p>
        </p:txBody>
      </p:sp>
      <p:sp>
        <p:nvSpPr>
          <p:cNvPr id="146" name="TekstSylinder 145"/>
          <p:cNvSpPr txBox="1"/>
          <p:nvPr/>
        </p:nvSpPr>
        <p:spPr>
          <a:xfrm rot="1911425">
            <a:off x="7623615" y="2521366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26</a:t>
            </a:r>
          </a:p>
        </p:txBody>
      </p:sp>
      <p:sp>
        <p:nvSpPr>
          <p:cNvPr id="147" name="TekstSylinder 146"/>
          <p:cNvSpPr txBox="1"/>
          <p:nvPr/>
        </p:nvSpPr>
        <p:spPr>
          <a:xfrm>
            <a:off x="5220072" y="116633"/>
            <a:ext cx="3039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Situasjonsplan -  plassnummer</a:t>
            </a:r>
          </a:p>
          <a:p>
            <a:pPr algn="ctr"/>
            <a:r>
              <a:rPr lang="nb-NO" dirty="0"/>
              <a:t>Myre Sjarkhavn</a:t>
            </a:r>
          </a:p>
        </p:txBody>
      </p:sp>
      <p:sp>
        <p:nvSpPr>
          <p:cNvPr id="112" name="TekstSylinder 111"/>
          <p:cNvSpPr txBox="1"/>
          <p:nvPr/>
        </p:nvSpPr>
        <p:spPr>
          <a:xfrm rot="1911425">
            <a:off x="6327472" y="1225221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33</a:t>
            </a:r>
          </a:p>
        </p:txBody>
      </p:sp>
      <p:sp>
        <p:nvSpPr>
          <p:cNvPr id="126" name="TekstSylinder 125">
            <a:extLst>
              <a:ext uri="{FF2B5EF4-FFF2-40B4-BE49-F238E27FC236}">
                <a16:creationId xmlns:a16="http://schemas.microsoft.com/office/drawing/2014/main" id="{FF05DEDA-E044-4677-A30F-E1BC9D0D1C81}"/>
              </a:ext>
            </a:extLst>
          </p:cNvPr>
          <p:cNvSpPr txBox="1"/>
          <p:nvPr/>
        </p:nvSpPr>
        <p:spPr>
          <a:xfrm rot="1911425">
            <a:off x="7182553" y="1477386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17</a:t>
            </a:r>
          </a:p>
        </p:txBody>
      </p:sp>
      <p:sp>
        <p:nvSpPr>
          <p:cNvPr id="127" name="TekstSylinder 126">
            <a:extLst>
              <a:ext uri="{FF2B5EF4-FFF2-40B4-BE49-F238E27FC236}">
                <a16:creationId xmlns:a16="http://schemas.microsoft.com/office/drawing/2014/main" id="{B54792F4-9252-4B84-9A9C-C502FCA094FF}"/>
              </a:ext>
            </a:extLst>
          </p:cNvPr>
          <p:cNvSpPr txBox="1"/>
          <p:nvPr/>
        </p:nvSpPr>
        <p:spPr>
          <a:xfrm rot="1911425">
            <a:off x="6451102" y="1024567"/>
            <a:ext cx="44661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dirty="0"/>
              <a:t>34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116</Words>
  <Application>Microsoft Office PowerPoint</Application>
  <PresentationFormat>Skjermfremvisning (4:3)</PresentationFormat>
  <Paragraphs>108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JonnArthur</dc:creator>
  <cp:lastModifiedBy>Steinar Hansen</cp:lastModifiedBy>
  <cp:revision>29</cp:revision>
  <dcterms:created xsi:type="dcterms:W3CDTF">2016-01-22T11:16:38Z</dcterms:created>
  <dcterms:modified xsi:type="dcterms:W3CDTF">2017-11-27T14:14:03Z</dcterms:modified>
</cp:coreProperties>
</file>